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63" r:id="rId4"/>
    <p:sldId id="272" r:id="rId5"/>
    <p:sldId id="258" r:id="rId6"/>
    <p:sldId id="264" r:id="rId7"/>
    <p:sldId id="271" r:id="rId8"/>
    <p:sldId id="273" r:id="rId9"/>
    <p:sldId id="259" r:id="rId10"/>
    <p:sldId id="266" r:id="rId11"/>
    <p:sldId id="267" r:id="rId12"/>
    <p:sldId id="270" r:id="rId13"/>
    <p:sldId id="265" r:id="rId14"/>
    <p:sldId id="268" r:id="rId15"/>
    <p:sldId id="276" r:id="rId16"/>
    <p:sldId id="274" r:id="rId17"/>
    <p:sldId id="277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8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04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874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487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0585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623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07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494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628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8923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693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180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5879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13BC6-61B4-42CC-93A6-43FDA654E17D}" type="datetimeFigureOut">
              <a:rPr lang="en-US" smtClean="0"/>
              <a:pPr/>
              <a:t>7/23/17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BC7B-CFD2-4492-BD29-F3E79DBF04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083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696" y="3079952"/>
            <a:ext cx="9144000" cy="2387600"/>
          </a:xfrm>
        </p:spPr>
        <p:txBody>
          <a:bodyPr>
            <a:noAutofit/>
          </a:bodyPr>
          <a:lstStyle/>
          <a:p>
            <a:r>
              <a:rPr lang="en-US" sz="13800" dirty="0" smtClean="0">
                <a:latin typeface="Cooper Black" panose="0208090404030B020404" pitchFamily="18" charset="0"/>
              </a:rPr>
              <a:t>HOT SEAT </a:t>
            </a:r>
            <a:endParaRPr lang="en-US" sz="13800" dirty="0">
              <a:latin typeface="Cooper Black" panose="0208090404030B020404" pitchFamily="18" charset="0"/>
            </a:endParaRPr>
          </a:p>
        </p:txBody>
      </p:sp>
      <p:pic>
        <p:nvPicPr>
          <p:cNvPr id="1026" name="Picture 2" descr="Image result for flame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20726464">
            <a:off x="825277" y="2332977"/>
            <a:ext cx="1892166" cy="189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flame emoj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 rot="1220173">
            <a:off x="9722419" y="2320603"/>
            <a:ext cx="1916917" cy="191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469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Cooper Black" panose="0208090404030B020404" pitchFamily="18" charset="0"/>
              </a:rPr>
              <a:t>Why is the Declaration of Independence important to our country?</a:t>
            </a:r>
            <a:endParaRPr lang="en-US" sz="72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5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b="1" dirty="0" smtClean="0">
                <a:latin typeface="Cooper Black" panose="0208090404030B020404" pitchFamily="18" charset="0"/>
              </a:rPr>
              <a:t>Conflict</a:t>
            </a:r>
            <a:endParaRPr lang="en-US" sz="96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054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b="1" dirty="0" smtClean="0">
                <a:latin typeface="Cooper Black" panose="0208090404030B020404" pitchFamily="18" charset="0"/>
              </a:rPr>
              <a:t>Primary Source</a:t>
            </a:r>
            <a:endParaRPr lang="en-US" sz="96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94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46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Cooper Black" panose="0208090404030B020404" pitchFamily="18" charset="0"/>
              </a:rPr>
              <a:t>Relative Location  </a:t>
            </a:r>
            <a:endParaRPr lang="en-US" sz="8000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map of the united st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0575" y="1825625"/>
            <a:ext cx="7643886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10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 smtClean="0">
                <a:latin typeface="Cooper Black" panose="0208090404030B020404" pitchFamily="18" charset="0"/>
              </a:rPr>
              <a:t>Cooperation</a:t>
            </a:r>
            <a:endParaRPr lang="en-US" sz="80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82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 smtClean="0">
                <a:latin typeface="Cooper Black" panose="0208090404030B020404" pitchFamily="18" charset="0"/>
              </a:rPr>
              <a:t>The Constitution </a:t>
            </a:r>
            <a:endParaRPr lang="en-US" sz="80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16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 smtClean="0">
                <a:latin typeface="Cooper Black" panose="0208090404030B020404" pitchFamily="18" charset="0"/>
              </a:rPr>
              <a:t>West</a:t>
            </a:r>
            <a:endParaRPr lang="en-US" sz="80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12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8000" b="1" dirty="0" smtClean="0">
                <a:latin typeface="Cooper Black" panose="0208090404030B020404" pitchFamily="18" charset="0"/>
              </a:rPr>
              <a:t>Why would the Constitution need to be amended or changed?</a:t>
            </a:r>
            <a:endParaRPr lang="en-US" sz="80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492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8000" b="1" dirty="0" smtClean="0">
                <a:latin typeface="Cooper Black" panose="0208090404030B020404" pitchFamily="18" charset="0"/>
              </a:rPr>
              <a:t>Causes of the Revolutionary War </a:t>
            </a:r>
            <a:endParaRPr lang="en-US" sz="8000" dirty="0">
              <a:latin typeface="Cooper Black" panose="0208090404030B0204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443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11500" dirty="0" smtClean="0">
                <a:latin typeface="Cooper Black" panose="0208090404030B020404" pitchFamily="18" charset="0"/>
              </a:rPr>
              <a:t>“No taxation without representation”</a:t>
            </a:r>
            <a:endParaRPr lang="en-US" sz="115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97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953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latin typeface="Cooper Black" panose="0208090404030B020404" pitchFamily="18" charset="0"/>
              </a:rPr>
              <a:t>Independence Day </a:t>
            </a:r>
            <a:br>
              <a:rPr lang="en-US" sz="6600" dirty="0" smtClean="0">
                <a:latin typeface="Cooper Black" panose="0208090404030B020404" pitchFamily="18" charset="0"/>
              </a:rPr>
            </a:br>
            <a:r>
              <a:rPr lang="en-US" sz="6600" dirty="0" smtClean="0">
                <a:latin typeface="Cooper Black" panose="0208090404030B020404" pitchFamily="18" charset="0"/>
              </a:rPr>
              <a:t>(4</a:t>
            </a:r>
            <a:r>
              <a:rPr lang="en-US" sz="6600" baseline="30000" dirty="0" smtClean="0">
                <a:latin typeface="Cooper Black" panose="0208090404030B020404" pitchFamily="18" charset="0"/>
              </a:rPr>
              <a:t>th</a:t>
            </a:r>
            <a:r>
              <a:rPr lang="en-US" sz="6600" dirty="0" smtClean="0">
                <a:latin typeface="Cooper Black" panose="0208090404030B020404" pitchFamily="18" charset="0"/>
              </a:rPr>
              <a:t> of July)  </a:t>
            </a:r>
            <a:endParaRPr lang="en-US" sz="6600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850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6953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latin typeface="Cooper Black" panose="0208090404030B020404" pitchFamily="18" charset="0"/>
              </a:rPr>
              <a:t>North</a:t>
            </a:r>
            <a:endParaRPr lang="en-US" sz="6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847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1500" dirty="0" smtClean="0">
                <a:latin typeface="Cooper Black" panose="0208090404030B020404" pitchFamily="18" charset="0"/>
              </a:rPr>
              <a:t>Proclamation of 1763</a:t>
            </a:r>
            <a:endParaRPr lang="en-US" sz="115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392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Cooper Black" panose="0208090404030B020404" pitchFamily="18" charset="0"/>
              </a:rPr>
              <a:t>Which countries were involved in the French and Indian War?</a:t>
            </a:r>
            <a:endParaRPr lang="en-US" sz="8000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934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Cooper Black" panose="0208090404030B020404" pitchFamily="18" charset="0"/>
              </a:rPr>
              <a:t>Secondary Source </a:t>
            </a:r>
            <a:endParaRPr lang="en-US" sz="8000" dirty="0">
              <a:latin typeface="Cooper Black" panose="0208090404030B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656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>
                <a:latin typeface="Cooper Black" panose="0208090404030B020404" pitchFamily="18" charset="0"/>
              </a:rPr>
              <a:t>South </a:t>
            </a:r>
            <a:endParaRPr lang="en-US" sz="80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72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>
                <a:latin typeface="Cooper Black" panose="0208090404030B020404" pitchFamily="18" charset="0"/>
              </a:rPr>
              <a:t>Who won the French and Indian War?</a:t>
            </a:r>
            <a:endParaRPr lang="en-US" sz="96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9763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3814</TotalTime>
  <Words>78</Words>
  <Application>Microsoft Macintosh PowerPoint</Application>
  <PresentationFormat>Custom</PresentationFormat>
  <Paragraphs>18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HOT SEAT </vt:lpstr>
      <vt:lpstr>Slide 2</vt:lpstr>
      <vt:lpstr>Independence Day  (4th of July)  </vt:lpstr>
      <vt:lpstr>North</vt:lpstr>
      <vt:lpstr>Slide 5</vt:lpstr>
      <vt:lpstr>Which countries were involved in the French and Indian War?</vt:lpstr>
      <vt:lpstr>Secondary Source </vt:lpstr>
      <vt:lpstr>South </vt:lpstr>
      <vt:lpstr>Slide 9</vt:lpstr>
      <vt:lpstr>Slide 10</vt:lpstr>
      <vt:lpstr>Slide 11</vt:lpstr>
      <vt:lpstr>Slide 12</vt:lpstr>
      <vt:lpstr>Relative Location  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HOT SEAT</dc:title>
  <dc:creator>Sarah Militello</dc:creator>
  <cp:lastModifiedBy>Robert Sammon</cp:lastModifiedBy>
  <cp:revision>8</cp:revision>
  <dcterms:created xsi:type="dcterms:W3CDTF">2017-07-23T11:32:42Z</dcterms:created>
  <dcterms:modified xsi:type="dcterms:W3CDTF">2017-07-25T18:51:48Z</dcterms:modified>
</cp:coreProperties>
</file>